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49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0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0\ANALISIS%20PRECEPCION%20DEL%20CLIEN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0\ANALISIS%20PRECEPCION%20DEL%20CLIEN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0\ANALISIS%20PRECEPCION%20DEL%20CLIEN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EJECUCION PLAN ESTRATEGICO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 baseline="0"/>
              <a:t>DIC 31 DE 2019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E05-4D16-91EF-47633AD1BA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Hoja1!$C$2:$C$3</c:f>
              <c:strCache>
                <c:ptCount val="2"/>
                <c:pt idx="0">
                  <c:v>Meta</c:v>
                </c:pt>
                <c:pt idx="1">
                  <c:v>IV trimestre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1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05-4D16-91EF-47633AD1BA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2937856"/>
        <c:axId val="1802938688"/>
      </c:barChart>
      <c:catAx>
        <c:axId val="18029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8688"/>
        <c:crosses val="autoZero"/>
        <c:auto val="1"/>
        <c:lblAlgn val="ctr"/>
        <c:lblOffset val="100"/>
        <c:noMultiLvlLbl val="0"/>
      </c:catAx>
      <c:valAx>
        <c:axId val="1802938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EJECUCION PLAN </a:t>
            </a:r>
            <a:r>
              <a:rPr lang="en-US" dirty="0" smtClean="0"/>
              <a:t>DE</a:t>
            </a:r>
            <a:r>
              <a:rPr lang="en-US" baseline="0" dirty="0" smtClean="0"/>
              <a:t> ACCIÓN 2019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7E77-44B8-9CF7-D1D367AE31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Hoja1!$C$2:$C$3</c:f>
              <c:strCache>
                <c:ptCount val="2"/>
                <c:pt idx="0">
                  <c:v>Meta</c:v>
                </c:pt>
                <c:pt idx="1">
                  <c:v>IV trimestre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1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77-44B8-9CF7-D1D367AE316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2937856"/>
        <c:axId val="1802938688"/>
      </c:barChart>
      <c:catAx>
        <c:axId val="18029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8688"/>
        <c:crosses val="autoZero"/>
        <c:auto val="1"/>
        <c:lblAlgn val="ctr"/>
        <c:lblOffset val="100"/>
        <c:noMultiLvlLbl val="0"/>
      </c:catAx>
      <c:valAx>
        <c:axId val="1802938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EJECUCION PLAN </a:t>
            </a:r>
            <a:r>
              <a:rPr lang="en-US" dirty="0" smtClean="0"/>
              <a:t>SECTORIAL </a:t>
            </a:r>
            <a:r>
              <a:rPr lang="en-US" baseline="0" dirty="0" smtClean="0"/>
              <a:t>2019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FE8A-487A-A8B6-2E913B7A38CA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8A-487A-A8B6-2E913B7A38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Hoja1!$C$2:$C$3</c:f>
              <c:strCache>
                <c:ptCount val="2"/>
                <c:pt idx="0">
                  <c:v>Meta</c:v>
                </c:pt>
                <c:pt idx="1">
                  <c:v>IV trimestre</c:v>
                </c:pt>
              </c:strCache>
            </c:strRef>
          </c:cat>
          <c:val>
            <c:numRef>
              <c:f>Hoja1!$D$2:$D$3</c:f>
              <c:numCache>
                <c:formatCode>0%</c:formatCode>
                <c:ptCount val="2"/>
                <c:pt idx="0">
                  <c:v>1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8A-487A-A8B6-2E913B7A38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02937856"/>
        <c:axId val="1802938688"/>
      </c:barChart>
      <c:catAx>
        <c:axId val="180293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8688"/>
        <c:crosses val="autoZero"/>
        <c:auto val="1"/>
        <c:lblAlgn val="ctr"/>
        <c:lblOffset val="100"/>
        <c:noMultiLvlLbl val="0"/>
      </c:catAx>
      <c:valAx>
        <c:axId val="180293868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28/01/2020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28/01/2020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 </a:t>
            </a:r>
            <a:r>
              <a:rPr lang="es-CO" b="1" dirty="0"/>
              <a:t>TRIMESTRE </a:t>
            </a:r>
            <a:r>
              <a:rPr lang="es-CO" b="1" dirty="0" smtClean="0"/>
              <a:t>2019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ESTRATEGICO</a:t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2019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1137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</a:t>
            </a:r>
            <a:r>
              <a:rPr lang="es-ES" b="1" dirty="0" smtClean="0"/>
              <a:t>ACCIÓN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2019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56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5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 </a:t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2019</a:t>
            </a:r>
            <a:endParaRPr lang="en-US" b="1" dirty="0"/>
          </a:p>
        </p:txBody>
      </p:sp>
      <p:graphicFrame>
        <p:nvGraphicFramePr>
          <p:cNvPr id="5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0225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10709</TotalTime>
  <Words>38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IV TRIMESTRE 2019</vt:lpstr>
      <vt:lpstr>AVANCES PLAN DE ACCIÓN  IV TRIMESTRE 2019</vt:lpstr>
      <vt:lpstr>AVANCES PLAN SECTORIAL  IV TRIMESTRE 2019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175</cp:revision>
  <cp:lastPrinted>2012-12-13T14:01:17Z</cp:lastPrinted>
  <dcterms:created xsi:type="dcterms:W3CDTF">2012-12-10T14:54:50Z</dcterms:created>
  <dcterms:modified xsi:type="dcterms:W3CDTF">2020-01-28T21:00:41Z</dcterms:modified>
</cp:coreProperties>
</file>